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72" r:id="rId2"/>
    <p:sldId id="275" r:id="rId3"/>
    <p:sldId id="257" r:id="rId4"/>
    <p:sldId id="27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46"/>
    <p:restoredTop sz="71498"/>
  </p:normalViewPr>
  <p:slideViewPr>
    <p:cSldViewPr snapToGrid="0" snapToObjects="1">
      <p:cViewPr>
        <p:scale>
          <a:sx n="73" d="100"/>
          <a:sy n="73" d="100"/>
        </p:scale>
        <p:origin x="144" y="-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A165C6-E957-904A-9672-E0E7FF08922F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9107E5-5675-2D45-BDD7-43BC30F33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819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9107E5-5675-2D45-BDD7-43BC30F333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818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9107E5-5675-2D45-BDD7-43BC30F333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76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9107E5-5675-2D45-BDD7-43BC30F333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08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14B59-0C6A-FE42-9357-A846AA46C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492AD5-79C9-D947-94B3-25FBA75BB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BEF4C-6D23-9946-B88C-4C9DD4484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62C10-238A-C74D-BEE2-2496B8C62914}" type="datetime1">
              <a:rPr lang="en-CA" smtClean="0"/>
              <a:t>2021-05-05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6821F-765D-FB4F-970F-17F6986EF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94BB9-5031-EA4F-9B04-C47153E5A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39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91204-1805-6048-BBC5-E7D853C4A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4CEE8E-A707-CA4F-B563-B93E46191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148B4-3DCB-724E-A1C2-0806B78BC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2898-13D8-E040-9AE8-77A0255BF92B}" type="datetime1">
              <a:rPr lang="en-CA" smtClean="0"/>
              <a:t>2021-05-05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E17DC-FAD8-B540-A07D-70886952F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BF422D-44B9-EA4C-9EEA-43705D41F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79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5047AC-BF67-C947-AB16-86A059350C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C45B72-9CAE-784D-888B-F5F2AAD1A5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1D25C-466C-5443-9262-7C931B96E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49BB7-1CCF-974E-A431-D4CBE035504E}" type="datetime1">
              <a:rPr lang="en-CA" smtClean="0"/>
              <a:t>2021-05-05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9D5A3-8B25-1843-81BC-E7B1F4C28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666A5-9521-7C4C-ACCC-33DAF05DA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58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61ABA-152E-1C44-9807-2C7CB4C7F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CDE2B-D18F-6549-8D56-63E46C449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1AB02-ED14-1A45-BA64-3DA4A5761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F6AC-4250-0344-87AF-7482818A0070}" type="datetime1">
              <a:rPr lang="en-CA" smtClean="0"/>
              <a:t>2021-05-05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F43A2-AB84-2546-A152-C943BADF2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F26F1-961E-794B-925C-3B7D4E97C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471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5B67-A236-EA42-B504-269A1F430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CF032-018E-2847-AB56-5A19DDF8E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60A61-50DE-8046-B198-A8B88E8D1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3D1B-D0DF-C444-ABE1-5F50D1438A06}" type="datetime1">
              <a:rPr lang="en-CA" smtClean="0"/>
              <a:t>2021-05-05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C96BA-6E41-6E4A-87DA-8A2313046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6B193-FAD0-8345-8EE9-42A0674E9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67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55393-E9BF-0041-9DA9-E66F9576B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DF71F-A7EA-CB47-A273-C7A271711B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5EB23C-DE24-1F46-A0BC-054B00FD02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D6CDC-6292-A743-8E90-E13499DBC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7AE8-C51E-344A-9BC7-BB7CD9926766}" type="datetime1">
              <a:rPr lang="en-CA" smtClean="0"/>
              <a:t>2021-05-05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B1325-422C-064E-B802-C4D3C8B9C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BDC711-8F8F-0946-BA8E-F18209E0E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82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DD9BE-158B-DB4C-9F58-51985155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E3192-B039-904B-AD29-1A0176020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F056E8-692C-764C-B898-206324984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BE88DA-6CEA-F345-9C24-4C7C988D29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CDB275-71DE-404A-AC15-05F77125FA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FC1A39-3CC8-7846-A8D3-9697392F0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5D75-0ADF-7B4F-82CF-88B28AF12920}" type="datetime1">
              <a:rPr lang="en-CA" smtClean="0"/>
              <a:t>2021-05-05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BEC486-37D8-F442-9DC6-8C00169B7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10384-285D-7943-A765-0F3875C90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28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CD12B-AB2A-8C4E-93CE-FF4B81786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2ECC7A-2D94-594C-915A-18AC0A8A6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5182D-1605-C240-8723-C1E48B07C865}" type="datetime1">
              <a:rPr lang="en-CA" smtClean="0"/>
              <a:t>2021-05-05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1919B3-3571-834E-B7A7-F287947E1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E15671-1E9D-3549-933B-D30967043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10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90F16E-365F-9140-83FD-3438575BD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C4C0-9EFC-7044-A0E6-337A7D03A1F3}" type="datetime1">
              <a:rPr lang="en-CA" smtClean="0"/>
              <a:t>2021-05-05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ACD3A5-8DF4-EB43-AEEF-EDF616A6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B5CEF-AD2C-7144-BA41-CD0AE9DA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4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9FFD1-85A0-D04A-969E-3710B0474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4F15F-35BF-AD41-A084-129DC2F58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627AE-A0A3-584E-A0F9-F6C89485A5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58B9E5-F915-164F-BA0B-991F42F0D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74EC-5FE8-8249-B86F-C4F65CE29293}" type="datetime1">
              <a:rPr lang="en-CA" smtClean="0"/>
              <a:t>2021-05-05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2DC94-5475-D140-8033-ED9C55BB1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6DCC4F-57F7-CF49-997C-2C2365AA3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1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4DB3F-C17A-6846-B97A-1A1A89016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4011E7-5952-B948-89D4-C9AF27067E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624E4-B424-A74F-A87D-A45BAD673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8B797-9EF9-1B43-9817-760EB831C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EF2D-C857-164A-8AF6-E5AA5B5D7565}" type="datetime1">
              <a:rPr lang="en-CA" smtClean="0"/>
              <a:t>2021-05-05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E3B7E2-9FFD-7644-BFE9-D5BEF8943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8DE46-83A3-2A4B-A286-CD6AA3FB1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205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078C69-5168-4841-926E-A98E1F16F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B8AF46-16A2-614A-A2DB-26B16BCD9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15337-AA9D-144A-B458-D17096E92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59BA8-C799-1A41-97D8-484D599325A2}" type="datetime1">
              <a:rPr lang="en-CA" smtClean="0"/>
              <a:t>2021-05-05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E783F-5446-AA4C-A5C3-E59731150B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850E3-A76E-E149-A70F-F70DF2F8B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06D21-4CD5-7943-9DEB-F0C5D5D13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1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905D9-612A-0049-ADC0-BBCA26058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431" y="1122363"/>
            <a:ext cx="11605845" cy="1427406"/>
          </a:xfrm>
        </p:spPr>
        <p:txBody>
          <a:bodyPr>
            <a:noAutofit/>
          </a:bodyPr>
          <a:lstStyle/>
          <a:p>
            <a:pPr lvl="0">
              <a:spcBef>
                <a:spcPts val="1000"/>
              </a:spcBef>
            </a:pPr>
            <a:r>
              <a:rPr lang="en-CA" sz="2400" b="1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Application for the Data Science Fellowship</a:t>
            </a:r>
            <a:r>
              <a:rPr lang="en-US" sz="2400" b="1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, </a:t>
            </a:r>
            <a:r>
              <a:rPr lang="en-US" sz="24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Anna </a:t>
            </a:r>
            <a:r>
              <a:rPr lang="en-US" sz="2400" dirty="0" err="1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Cieślak</a:t>
            </a:r>
            <a:r>
              <a:rPr lang="en-US" sz="24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, May 5</a:t>
            </a:r>
            <a:r>
              <a:rPr lang="en-US" sz="2400" baseline="300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th</a:t>
            </a:r>
            <a:r>
              <a:rPr lang="en-US" sz="24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 2021 </a:t>
            </a:r>
            <a:br>
              <a:rPr lang="en-US" sz="24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</a:br>
            <a:br>
              <a:rPr lang="en-US" sz="24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</a:br>
            <a:r>
              <a:rPr lang="en-US" sz="3200" i="1" dirty="0"/>
              <a:t>Integration of machine learning and pharmacogenomic investigation for predicting response to treatment of idiopathic pulmonary fibrosis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4AD286-B486-5F44-BD4E-E943C8EDA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B93E1D-E3F0-404F-945A-9F3C64BD77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92" t="10404" r="6913" b="10404"/>
          <a:stretch/>
        </p:blipFill>
        <p:spPr>
          <a:xfrm>
            <a:off x="5593882" y="3168530"/>
            <a:ext cx="3798276" cy="20528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85E860-AA18-9840-98ED-ECE6782267A4}"/>
              </a:ext>
            </a:extLst>
          </p:cNvPr>
          <p:cNvSpPr/>
          <p:nvPr/>
        </p:nvSpPr>
        <p:spPr>
          <a:xfrm>
            <a:off x="4986254" y="5666835"/>
            <a:ext cx="45915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100" dirty="0">
                <a:solidFill>
                  <a:srgbClr val="444444"/>
                </a:solidFill>
                <a:latin typeface="Arial" panose="020B0604020202020204" pitchFamily="34" charset="0"/>
              </a:rPr>
              <a:t>Idiopathic pulmonary fibrosis. National Heart, Lung, and Blood Institute</a:t>
            </a:r>
            <a:endParaRPr lang="en-US" sz="11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15FED3C-2F44-B545-B3FE-9B8460F640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31"/>
          <a:stretch/>
        </p:blipFill>
        <p:spPr>
          <a:xfrm>
            <a:off x="495782" y="3109898"/>
            <a:ext cx="3523318" cy="233545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8ABC4BA-50C1-2341-A2C3-541D7CD17E9F}"/>
              </a:ext>
            </a:extLst>
          </p:cNvPr>
          <p:cNvSpPr/>
          <p:nvPr/>
        </p:nvSpPr>
        <p:spPr>
          <a:xfrm>
            <a:off x="495781" y="5697707"/>
            <a:ext cx="4057409" cy="263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100" dirty="0">
                <a:solidFill>
                  <a:srgbClr val="444444"/>
                </a:solidFill>
                <a:latin typeface="Arial" panose="020B0604020202020204" pitchFamily="34" charset="0"/>
              </a:rPr>
              <a:t>Pharmacogenomics for personalized medicine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98666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04CA3-5796-1747-BF86-381F3060A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3D0B6-CE59-E245-A783-75C952301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CA" dirty="0"/>
          </a:p>
          <a:p>
            <a:r>
              <a:rPr lang="en-CA" dirty="0"/>
              <a:t>Determine the most performing machine learning frameworks for prediction of drug response and survival followed by the assessment of their performance on multiple clinical cohorts of IPF patients</a:t>
            </a:r>
          </a:p>
          <a:p>
            <a:endParaRPr lang="en-CA" dirty="0"/>
          </a:p>
          <a:p>
            <a:r>
              <a:rPr lang="en-CA" dirty="0"/>
              <a:t>capture intricate biological interactions linked to specific drug response pathways</a:t>
            </a:r>
          </a:p>
          <a:p>
            <a:endParaRPr lang="en-CA" dirty="0"/>
          </a:p>
          <a:p>
            <a:r>
              <a:rPr lang="en-CA" dirty="0"/>
              <a:t>provide a proof of concept for the use of machine learning-based frameworks to aid precision antifibrotic treatment strategies.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DB41E8-3A13-B04E-9C64-5193023B3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06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308AADF-D072-5341-88B8-8AF05F989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250" y="88900"/>
            <a:ext cx="5397500" cy="6680200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A4C2967C-A95F-744F-A95D-849028013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750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9F45F-B875-6E47-9856-AA1345608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72AA8-EFE3-DC48-8BBA-C7A4A7241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To demonstrate the genetic makeup of individuals with IPF may influence their response to antifibrotic therapy. </a:t>
            </a:r>
          </a:p>
          <a:p>
            <a:endParaRPr lang="en-CA" dirty="0"/>
          </a:p>
          <a:p>
            <a:r>
              <a:rPr lang="en-CA" dirty="0"/>
              <a:t>To provide a tool for delivery of personalized treatment with high efficacy, identifying molecular disease signatures and matching them with the most effective therapeutic interventions</a:t>
            </a:r>
          </a:p>
          <a:p>
            <a:endParaRPr lang="en-CA" dirty="0"/>
          </a:p>
          <a:p>
            <a:r>
              <a:rPr lang="en-CA" dirty="0"/>
              <a:t>highlight the importance of pharmacogenetics in IPF and support systematic biospecimen collection in IPF clinical trials so that genetic subgroups predisposed to treatment-related benefit or harm can be identified.</a:t>
            </a:r>
          </a:p>
          <a:p>
            <a:endParaRPr lang="en-CA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AE574C-57D8-DE47-B713-8479C8BD2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06D21-4CD5-7943-9DEB-F0C5D5D13E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03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188</Words>
  <Application>Microsoft Macintosh PowerPoint</Application>
  <PresentationFormat>Widescreen</PresentationFormat>
  <Paragraphs>23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Application for the Data Science Fellowship, Anna Cieślak, May 5th 2021   Integration of machine learning and pharmacogenomic investigation for predicting response to treatment of idiopathic pulmonary fibrosis</vt:lpstr>
      <vt:lpstr>GOALS</vt:lpstr>
      <vt:lpstr>PowerPoint Presentation</vt:lpstr>
      <vt:lpstr>Expected Results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Integration of machine learning and pharmacogenomic investigation for predicting response to treatment of idiopathic pulmonary fibrosis</dc:title>
  <dc:creator>Użytkownik pakietu Microsoft Office</dc:creator>
  <cp:lastModifiedBy>Użytkownik pakietu Microsoft Office</cp:lastModifiedBy>
  <cp:revision>14</cp:revision>
  <dcterms:created xsi:type="dcterms:W3CDTF">2021-05-05T05:43:08Z</dcterms:created>
  <dcterms:modified xsi:type="dcterms:W3CDTF">2021-05-05T15:14:07Z</dcterms:modified>
</cp:coreProperties>
</file>

<file path=docProps/thumbnail.jpeg>
</file>